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77" r:id="rId6"/>
    <p:sldId id="261" r:id="rId7"/>
    <p:sldId id="259" r:id="rId8"/>
    <p:sldId id="279" r:id="rId9"/>
    <p:sldId id="280" r:id="rId10"/>
    <p:sldId id="284" r:id="rId11"/>
    <p:sldId id="281" r:id="rId12"/>
    <p:sldId id="282" r:id="rId13"/>
    <p:sldId id="283" r:id="rId14"/>
    <p:sldId id="278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899" autoAdjust="0"/>
  </p:normalViewPr>
  <p:slideViewPr>
    <p:cSldViewPr snapToGrid="0" snapToObjects="1">
      <p:cViewPr varScale="1">
        <p:scale>
          <a:sx n="65" d="100"/>
          <a:sy n="65" d="100"/>
        </p:scale>
        <p:origin x="9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81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0C113BB4-6FDC-4A64-AF80-D96F36ABB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A7C511-FB92-4CE0-BCF9-3E3C1A98C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AF140-4D43-4DB0-8F9B-A6F7488DFC54}" type="datetime1">
              <a:rPr lang="hu-HU" smtClean="0"/>
              <a:t>2025. 02. 11.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DAA55FB-5054-445E-9E46-F2888EE2B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4D4C90B-D1E6-42A6-83DD-02EA946F3C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9220-E2DA-442C-867F-A8A3965B02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087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5B960-BA89-4BB9-A59F-BC89275466C1}" type="datetime1">
              <a:rPr lang="hu-HU" smtClean="0"/>
              <a:pPr/>
              <a:t>2025. 02. 11.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4785-2DD2-4750-B799-6791B3232F1B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53401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932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191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118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9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4785-2DD2-4750-B799-6791B3232F1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508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A9ECAF-47E6-41E7-A9E6-65074F7EB56F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5" name="Kép helyőrzője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678B64-7FD7-4FFA-BEB0-C0DCFC1040EF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jánla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9" name="Szöveg helye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22A399-498B-4F62-8317-F101A0ECD34E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abadkézi sokszög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Cím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9ACBE-4B29-4991-9B0E-E41EBDE9BBE0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7AC819-85CB-4777-B919-65A8D6217F69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4CBAC9-FB7C-4485-8F55-D0CCDABFB3AC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F8938-0033-4C4D-95CC-96AFC94C9E63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A85DB-0DB8-4AC4-B8A5-CBF462F3670E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59AE4-09F6-4087-A4FE-44596668F0B9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FB6A6-809D-4585-864F-F95C091F47E8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abadkézi sokszög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43C30-5C23-41A9-9F2C-4FC65E7AAF26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6543E7-1E1E-45A8-957B-C4FC33126BE8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zabadkézi sokszög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9D042-7094-4C01-B553-99AD61F8413B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9" name="Kép helyőrzője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B761CAED-ED69-47FE-AD68-3F10513B1A7C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E4FB60B8-3F26-4405-BB72-936169CD4D90}" type="datetime1">
              <a:rPr lang="hu-HU" noProof="0" smtClean="0"/>
              <a:t>2025. 02. 11.</a:t>
            </a:fld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318933"/>
            <a:ext cx="10572000" cy="2278129"/>
          </a:xfrm>
        </p:spPr>
        <p:txBody>
          <a:bodyPr rtlCol="0">
            <a:noAutofit/>
          </a:bodyPr>
          <a:lstStyle/>
          <a:p>
            <a:pPr algn="ctr" rtl="0">
              <a:lnSpc>
                <a:spcPct val="90000"/>
              </a:lnSpc>
            </a:pPr>
            <a:r>
              <a:rPr lang="hu-HU" sz="7200" dirty="0" err="1" smtClean="0"/>
              <a:t>AlbiGo</a:t>
            </a:r>
            <a:r>
              <a:rPr lang="hu-HU" sz="7200" dirty="0" smtClean="0"/>
              <a:t/>
            </a:r>
            <a:br>
              <a:rPr lang="hu-HU" sz="7200" dirty="0" smtClean="0"/>
            </a:br>
            <a:endParaRPr lang="hu-HU" sz="7200" dirty="0"/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 rtlCol="0">
            <a:normAutofit/>
          </a:bodyPr>
          <a:lstStyle/>
          <a:p>
            <a:pPr algn="ctr" rtl="0"/>
            <a:r>
              <a:rPr lang="hu-HU" dirty="0" smtClean="0"/>
              <a:t>Csapat: </a:t>
            </a:r>
            <a:r>
              <a:rPr lang="hu-HU" dirty="0" err="1" smtClean="0"/>
              <a:t>Taskó</a:t>
            </a:r>
            <a:r>
              <a:rPr lang="hu-HU" dirty="0" smtClean="0"/>
              <a:t> Enikő, Krizsán Márk Gábor, </a:t>
            </a:r>
            <a:r>
              <a:rPr lang="hu-HU" dirty="0" err="1" smtClean="0"/>
              <a:t>Csarni</a:t>
            </a:r>
            <a:r>
              <a:rPr lang="hu-HU" dirty="0" smtClean="0"/>
              <a:t> </a:t>
            </a:r>
            <a:r>
              <a:rPr lang="hu-HU" dirty="0" err="1" smtClean="0"/>
              <a:t>lőrinc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Lőrinc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949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zabadkézi sokszög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 descr="Egy asztal körül együtt dolgozó munkatársak csoportj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7" name="Szabadkézi sokszög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hu-HU" sz="4000" dirty="0" smtClean="0"/>
              <a:t>Köszönjük a figyelmet!</a:t>
            </a:r>
            <a:endParaRPr lang="hu-HU" sz="400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hu-HU" dirty="0" smtClean="0"/>
              <a:t>- </a:t>
            </a:r>
            <a:r>
              <a:rPr lang="hu-HU" dirty="0" err="1" smtClean="0"/>
              <a:t>AlbiGo</a:t>
            </a:r>
            <a:r>
              <a:rPr lang="hu-HU" dirty="0" smtClean="0"/>
              <a:t> csapata -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Belvárosi épületek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78" y="19226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9549" y="179036"/>
            <a:ext cx="6151562" cy="10085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u-HU" dirty="0" smtClean="0"/>
              <a:t>Mi az az </a:t>
            </a:r>
            <a:r>
              <a:rPr lang="hu-HU" dirty="0" err="1" smtClean="0"/>
              <a:t>AlbiGo</a:t>
            </a:r>
            <a:r>
              <a:rPr lang="hu-HU" dirty="0" smtClean="0"/>
              <a:t> ?</a:t>
            </a:r>
            <a:endParaRPr lang="hu-HU" dirty="0"/>
          </a:p>
        </p:txBody>
      </p:sp>
      <p:sp>
        <p:nvSpPr>
          <p:cNvPr id="4" name="AutoShape 2" descr="Download Visual Studio Code full logo transparent PNG"/>
          <p:cNvSpPr>
            <a:spLocks noChangeAspect="1" noChangeArrowheads="1"/>
          </p:cNvSpPr>
          <p:nvPr/>
        </p:nvSpPr>
        <p:spPr bwMode="auto">
          <a:xfrm>
            <a:off x="155555" y="-13317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858848" y="1931790"/>
            <a:ext cx="1088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Egy olyan korszerű</a:t>
            </a:r>
            <a:r>
              <a:rPr lang="hu-H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, könnyen használható </a:t>
            </a:r>
            <a:r>
              <a:rPr lang="hu-H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oldal, </a:t>
            </a:r>
            <a:r>
              <a:rPr lang="hu-H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amely leegyszerűsíti az albérletek keresését illetve hirdetését. </a:t>
            </a:r>
            <a:endParaRPr lang="hu-H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858848" y="3838031"/>
            <a:ext cx="1003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Prémium funkciók, </a:t>
            </a:r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mint az értesítések és ajánlatok jelzése, az egyéni igényeket is támogatják.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858848" y="2722118"/>
            <a:ext cx="10137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ea typeface="Calibri" panose="020F0502020204030204" pitchFamily="34" charset="0"/>
              </a:rPr>
              <a:t>Sokszínű személyre szabott szűrők (például ár, méret és elhelyezkedés) segítségével gyorsan megtalálhatók a felhasználók számára legmegfelelőbb ingatlanok.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szoba elején szemben álló személyek csoportja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068" y="582548"/>
            <a:ext cx="7890932" cy="1111981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hu-HU" dirty="0" smtClean="0"/>
              <a:t>Milyen munkafolyamatokon mentünk végig?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316523" y="617311"/>
            <a:ext cx="3294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/>
              <a:t>Miket használtunk?</a:t>
            </a:r>
            <a:endParaRPr lang="hu-HU" sz="32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1761006"/>
            <a:ext cx="1207113" cy="101879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7" y="1761006"/>
            <a:ext cx="1207113" cy="101879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23" y="2915999"/>
            <a:ext cx="1207113" cy="1026011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86" y="2860194"/>
            <a:ext cx="1207113" cy="108181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6"/>
          <a:srcRect l="11966" t="18805" r="7308" b="13306"/>
          <a:stretch/>
        </p:blipFill>
        <p:spPr>
          <a:xfrm>
            <a:off x="473388" y="1847812"/>
            <a:ext cx="893381" cy="75134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7"/>
          <a:srcRect l="16358" r="16770"/>
          <a:stretch/>
        </p:blipFill>
        <p:spPr>
          <a:xfrm>
            <a:off x="1958126" y="1875170"/>
            <a:ext cx="897210" cy="75134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117" y="3121939"/>
            <a:ext cx="1116649" cy="558325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640" y="3095637"/>
            <a:ext cx="1140203" cy="584627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774" y="1768006"/>
            <a:ext cx="1207113" cy="1018120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7619" y="1761678"/>
            <a:ext cx="1207113" cy="1018120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1464" y="1770487"/>
            <a:ext cx="1207113" cy="1018120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309" y="1770487"/>
            <a:ext cx="1207113" cy="1018120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5214664" y="1900318"/>
            <a:ext cx="118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Előzetes felmérés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6862577" y="201437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Tervezés</a:t>
            </a:r>
            <a:endParaRPr lang="hu-HU" dirty="0"/>
          </a:p>
        </p:txBody>
      </p:sp>
      <p:sp>
        <p:nvSpPr>
          <p:cNvPr id="22" name="Szövegdoboz 21"/>
          <p:cNvSpPr txBox="1"/>
          <p:nvPr/>
        </p:nvSpPr>
        <p:spPr>
          <a:xfrm>
            <a:off x="8449131" y="2017089"/>
            <a:ext cx="118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Fejlesztés</a:t>
            </a:r>
            <a:endParaRPr lang="hu-HU" sz="1600" dirty="0"/>
          </a:p>
        </p:txBody>
      </p:sp>
      <p:sp>
        <p:nvSpPr>
          <p:cNvPr id="23" name="Szövegdoboz 22"/>
          <p:cNvSpPr txBox="1"/>
          <p:nvPr/>
        </p:nvSpPr>
        <p:spPr>
          <a:xfrm>
            <a:off x="10091025" y="2017089"/>
            <a:ext cx="118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Tesztelés</a:t>
            </a:r>
            <a:endParaRPr lang="hu-HU" dirty="0"/>
          </a:p>
        </p:txBody>
      </p:sp>
      <p:sp>
        <p:nvSpPr>
          <p:cNvPr id="24" name="Szövegdoboz 23"/>
          <p:cNvSpPr txBox="1"/>
          <p:nvPr/>
        </p:nvSpPr>
        <p:spPr>
          <a:xfrm>
            <a:off x="4899797" y="6490534"/>
            <a:ext cx="35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Technikai részletek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églalap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13" name="Szabadkézi sokszög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933" y="1719943"/>
            <a:ext cx="4078329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hu-HU" sz="3200" dirty="0" smtClean="0"/>
              <a:t>Felmérést készítettün</a:t>
            </a:r>
            <a:r>
              <a:rPr lang="hu-HU" sz="3200" dirty="0" smtClean="0"/>
              <a:t>k, hogy mekkora igény lenne erre a felületre.</a:t>
            </a:r>
            <a:br>
              <a:rPr lang="hu-HU" sz="3200" dirty="0" smtClean="0"/>
            </a:br>
            <a:r>
              <a:rPr lang="hu-HU" sz="3200" dirty="0"/>
              <a:t/>
            </a:r>
            <a:br>
              <a:rPr lang="hu-HU" sz="3200" dirty="0"/>
            </a:br>
            <a:r>
              <a:rPr lang="hu-HU" sz="1600" dirty="0" smtClean="0"/>
              <a:t>(csak néhány példa)</a:t>
            </a:r>
            <a:br>
              <a:rPr lang="hu-HU" sz="1600" dirty="0" smtClean="0"/>
            </a:br>
            <a:endParaRPr lang="hu-HU" sz="1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168"/>
          <a:stretch/>
        </p:blipFill>
        <p:spPr>
          <a:xfrm>
            <a:off x="3532223" y="119466"/>
            <a:ext cx="4022772" cy="186703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5" y="4447116"/>
            <a:ext cx="4868895" cy="223603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" y="119467"/>
            <a:ext cx="3633493" cy="186703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66" y="1986504"/>
            <a:ext cx="4868895" cy="22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Rövid betekintés a felhasználói felületről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5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94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Munkamegosztás: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437689" cy="2295525"/>
          </a:xfrm>
        </p:spPr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projekben</a:t>
            </a:r>
            <a:r>
              <a:rPr lang="hu-HU" dirty="0" smtClean="0"/>
              <a:t> való részvétel fel volt osztva:</a:t>
            </a:r>
          </a:p>
          <a:p>
            <a:r>
              <a:rPr lang="hu-HU" dirty="0" smtClean="0"/>
              <a:t>-Adatbázis: Krizsán Márk Gábor</a:t>
            </a:r>
          </a:p>
          <a:p>
            <a:r>
              <a:rPr lang="hu-HU" dirty="0" smtClean="0"/>
              <a:t>-Frontend: </a:t>
            </a:r>
            <a:r>
              <a:rPr lang="hu-HU" dirty="0" err="1" smtClean="0"/>
              <a:t>Taskó</a:t>
            </a:r>
            <a:r>
              <a:rPr lang="hu-HU" dirty="0" smtClean="0"/>
              <a:t> Enikő</a:t>
            </a:r>
          </a:p>
          <a:p>
            <a:r>
              <a:rPr lang="hu-HU" dirty="0" smtClean="0"/>
              <a:t>-Backend: </a:t>
            </a:r>
            <a:r>
              <a:rPr lang="hu-HU" dirty="0" err="1" smtClean="0"/>
              <a:t>Csarni</a:t>
            </a:r>
            <a:r>
              <a:rPr lang="hu-HU" dirty="0" smtClean="0"/>
              <a:t> Lőrinc</a:t>
            </a:r>
            <a:endParaRPr lang="hu-HU" dirty="0"/>
          </a:p>
          <a:p>
            <a:r>
              <a:rPr lang="hu-HU" u="sng" dirty="0" smtClean="0"/>
              <a:t>Azonban minden részen dolgozott mindenki !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39251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Márk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zöveg hely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872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Enikő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363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egyezhető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Ügynökségi arculat</Template>
  <TotalTime>0</TotalTime>
  <Words>149</Words>
  <Application>Microsoft Office PowerPoint</Application>
  <PresentationFormat>Szélesvásznú</PresentationFormat>
  <Paragraphs>31</Paragraphs>
  <Slides>11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2</vt:lpstr>
      <vt:lpstr>Jegyezhető</vt:lpstr>
      <vt:lpstr>AlbiGo </vt:lpstr>
      <vt:lpstr>Mi az az AlbiGo ?</vt:lpstr>
      <vt:lpstr>Milyen munkafolyamatokon mentünk végig?</vt:lpstr>
      <vt:lpstr>Felmérést készítettünk, hogy mekkora igény lenne erre a felületre.  (csak néhány példa) </vt:lpstr>
      <vt:lpstr>Rövid betekintés a felhasználói felületről</vt:lpstr>
      <vt:lpstr>PowerPoint-bemutató</vt:lpstr>
      <vt:lpstr>Munkamegosztás: </vt:lpstr>
      <vt:lpstr>Márk</vt:lpstr>
      <vt:lpstr>Enikő</vt:lpstr>
      <vt:lpstr>Lőrinc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2025-02-11T21:34:28Z</dcterms:created>
  <dcterms:modified xsi:type="dcterms:W3CDTF">2025-02-11T22:25:54Z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